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6" r:id="rId4"/>
    <p:sldId id="258" r:id="rId5"/>
    <p:sldId id="259" r:id="rId6"/>
    <p:sldId id="261" r:id="rId7"/>
    <p:sldId id="274" r:id="rId8"/>
    <p:sldId id="262" r:id="rId9"/>
    <p:sldId id="263" r:id="rId10"/>
    <p:sldId id="264" r:id="rId11"/>
    <p:sldId id="267" r:id="rId12"/>
    <p:sldId id="268" r:id="rId13"/>
    <p:sldId id="273" r:id="rId14"/>
    <p:sldId id="282" r:id="rId15"/>
    <p:sldId id="283" r:id="rId16"/>
    <p:sldId id="270" r:id="rId17"/>
    <p:sldId id="278" r:id="rId18"/>
    <p:sldId id="271" r:id="rId19"/>
    <p:sldId id="272" r:id="rId20"/>
    <p:sldId id="275" r:id="rId21"/>
    <p:sldId id="280" r:id="rId22"/>
    <p:sldId id="277" r:id="rId23"/>
    <p:sldId id="276" r:id="rId24"/>
    <p:sldId id="279" r:id="rId25"/>
    <p:sldId id="281" r:id="rId2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17135" autoAdjust="0"/>
    <p:restoredTop sz="86395"/>
  </p:normalViewPr>
  <p:slideViewPr>
    <p:cSldViewPr snapToGrid="0" showGuides="1">
      <p:cViewPr varScale="1">
        <p:scale>
          <a:sx n="91" d="100"/>
          <a:sy n="91" d="100"/>
        </p:scale>
        <p:origin x="192" y="5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915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28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98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997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376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707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573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81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96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824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726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741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36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45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002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54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06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27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5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61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707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99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91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6.xml"/><Relationship Id="rId7" Type="http://schemas.openxmlformats.org/officeDocument/2006/relationships/image" Target="../media/image1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1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3.xml"/><Relationship Id="rId10" Type="http://schemas.openxmlformats.org/officeDocument/2006/relationships/image" Target="../media/image13.png"/><Relationship Id="rId4" Type="http://schemas.openxmlformats.org/officeDocument/2006/relationships/tags" Target="../tags/tag12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+mn-lt"/>
            </a:endParaRPr>
          </a:p>
        </p:txBody>
      </p:sp>
      <p:pic>
        <p:nvPicPr>
          <p:cNvPr id="4" name="图片 3" descr="截屏2024-07-19 上午11.26.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1492250"/>
            <a:ext cx="7381875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2969895"/>
            <a:ext cx="12192000" cy="918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544185"/>
            <a:ext cx="12192000" cy="1012825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9220" y="2352040"/>
            <a:ext cx="1208278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0115" y="6067425"/>
            <a:ext cx="9591675" cy="790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1163935" cy="6295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7700" y="6102985"/>
            <a:ext cx="9515475" cy="790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0986135" cy="62490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6C552-674A-22E6-40B9-9FA52869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9" name="内容占位符 8" descr="图表, 条形图, 直方图&#10;&#10;描述已自动生成">
            <a:extLst>
              <a:ext uri="{FF2B5EF4-FFF2-40B4-BE49-F238E27FC236}">
                <a16:creationId xmlns:a16="http://schemas.microsoft.com/office/drawing/2014/main" id="{8075EBD1-56D9-3AB2-5FB2-D5734DA22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478" y="3429000"/>
            <a:ext cx="4511426" cy="3429000"/>
          </a:xfrm>
        </p:spPr>
      </p:pic>
      <p:pic>
        <p:nvPicPr>
          <p:cNvPr id="13" name="图片 12" descr="图表, 条形图&#10;&#10;描述已自动生成">
            <a:extLst>
              <a:ext uri="{FF2B5EF4-FFF2-40B4-BE49-F238E27FC236}">
                <a16:creationId xmlns:a16="http://schemas.microsoft.com/office/drawing/2014/main" id="{9E1193D1-3154-FEC5-C31D-DC1F992E4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43" y="3428999"/>
            <a:ext cx="4494261" cy="3170555"/>
          </a:xfrm>
          <a:prstGeom prst="rect">
            <a:avLst/>
          </a:prstGeom>
        </p:spPr>
      </p:pic>
      <p:pic>
        <p:nvPicPr>
          <p:cNvPr id="15" name="图片 14" descr="图表, 条形图, 直方图&#10;&#10;描述已自动生成">
            <a:extLst>
              <a:ext uri="{FF2B5EF4-FFF2-40B4-BE49-F238E27FC236}">
                <a16:creationId xmlns:a16="http://schemas.microsoft.com/office/drawing/2014/main" id="{C0933551-E2C5-82DF-E5FB-DCA0FDD7C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30" y="3339804"/>
            <a:ext cx="4779894" cy="3518196"/>
          </a:xfrm>
          <a:prstGeom prst="rect">
            <a:avLst/>
          </a:prstGeom>
        </p:spPr>
      </p:pic>
      <p:pic>
        <p:nvPicPr>
          <p:cNvPr id="17" name="图片 16" descr="图表, 条形图&#10;&#10;描述已自动生成">
            <a:extLst>
              <a:ext uri="{FF2B5EF4-FFF2-40B4-BE49-F238E27FC236}">
                <a16:creationId xmlns:a16="http://schemas.microsoft.com/office/drawing/2014/main" id="{C9CA556E-D147-9FBB-F037-6BAE1078A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51" y="0"/>
            <a:ext cx="4608471" cy="3339804"/>
          </a:xfrm>
          <a:prstGeom prst="rect">
            <a:avLst/>
          </a:prstGeom>
        </p:spPr>
      </p:pic>
      <p:pic>
        <p:nvPicPr>
          <p:cNvPr id="19" name="图片 18" descr="图表, 条形图&#10;&#10;描述已自动生成">
            <a:extLst>
              <a:ext uri="{FF2B5EF4-FFF2-40B4-BE49-F238E27FC236}">
                <a16:creationId xmlns:a16="http://schemas.microsoft.com/office/drawing/2014/main" id="{0AD27339-8FA4-227E-5C3B-F2574EA074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6" y="-1048"/>
            <a:ext cx="5436790" cy="34456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DDDE55-4895-2322-7D0F-90D05771CEFA}"/>
              </a:ext>
            </a:extLst>
          </p:cNvPr>
          <p:cNvSpPr txBox="1"/>
          <p:nvPr/>
        </p:nvSpPr>
        <p:spPr>
          <a:xfrm>
            <a:off x="173621" y="2882096"/>
            <a:ext cx="178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using available OM data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39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4B9EF-B17E-BA42-9A3C-C585A8B5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OC</a:t>
            </a:r>
            <a:endParaRPr kumimoji="1" lang="zh-CN" altLang="en-US" dirty="0"/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D07F230C-16AC-7D98-45B7-C4530718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0" y="3465214"/>
            <a:ext cx="4378606" cy="3401459"/>
          </a:xfrm>
          <a:prstGeom prst="rect">
            <a:avLst/>
          </a:prstGeo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5BA8949C-7ADD-DE16-8CB8-3F716EBAE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0" y="19339"/>
            <a:ext cx="4352906" cy="3425440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DECD59A6-7B73-CDE2-136E-2FFB85B8D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27" y="0"/>
            <a:ext cx="4243472" cy="3307147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4E903DAA-900B-39BA-253A-BE153EC7F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26" y="3413699"/>
            <a:ext cx="4364373" cy="34014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8EFFF4-BD40-902C-C1DE-8A38A3139E99}"/>
              </a:ext>
            </a:extLst>
          </p:cNvPr>
          <p:cNvSpPr txBox="1"/>
          <p:nvPr/>
        </p:nvSpPr>
        <p:spPr>
          <a:xfrm>
            <a:off x="0" y="2208628"/>
            <a:ext cx="38264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Nanshan site is in </a:t>
            </a:r>
            <a:r>
              <a:rPr lang="en-US" altLang="zh-CN" sz="2000" b="1" dirty="0"/>
              <a:t>suburban</a:t>
            </a:r>
            <a:r>
              <a:rPr lang="en-US" altLang="zh-CN" sz="2000" dirty="0"/>
              <a:t> region;</a:t>
            </a:r>
          </a:p>
          <a:p>
            <a:r>
              <a:rPr lang="en-US" altLang="zh-CN" sz="2000" dirty="0" err="1"/>
              <a:t>Nanhai</a:t>
            </a:r>
            <a:r>
              <a:rPr lang="en-US" altLang="zh-CN" sz="2000" dirty="0"/>
              <a:t> is a site more influenced by </a:t>
            </a:r>
            <a:r>
              <a:rPr lang="en-US" altLang="zh-CN" sz="2000" b="1" dirty="0"/>
              <a:t>industria</a:t>
            </a:r>
            <a:r>
              <a:rPr lang="en-US" altLang="zh-CN" sz="2000" dirty="0"/>
              <a:t>l activities; </a:t>
            </a:r>
          </a:p>
          <a:p>
            <a:r>
              <a:rPr lang="en-US" altLang="zh-CN" sz="2000" dirty="0"/>
              <a:t>the Guangzhou site is an </a:t>
            </a:r>
            <a:r>
              <a:rPr lang="en-US" altLang="zh-CN" sz="2000" b="1" dirty="0"/>
              <a:t>urban</a:t>
            </a:r>
            <a:r>
              <a:rPr lang="en-US" altLang="zh-CN" sz="2000" dirty="0"/>
              <a:t> residential site;</a:t>
            </a:r>
          </a:p>
          <a:p>
            <a:r>
              <a:rPr lang="en-US" altLang="zh-CN" sz="2000" dirty="0"/>
              <a:t>the Dongguan site is on the </a:t>
            </a:r>
            <a:r>
              <a:rPr lang="en-US" altLang="zh-CN" sz="2000" b="1" dirty="0"/>
              <a:t>outskirts</a:t>
            </a:r>
            <a:r>
              <a:rPr lang="en-US" altLang="zh-CN" sz="2000" dirty="0"/>
              <a:t> of </a:t>
            </a:r>
            <a:r>
              <a:rPr lang="en-US" altLang="zh-CN" sz="2000" b="1" dirty="0"/>
              <a:t>urban</a:t>
            </a:r>
            <a:r>
              <a:rPr lang="en-US" altLang="zh-CN" sz="2000" dirty="0"/>
              <a:t> Dongguan; </a:t>
            </a:r>
          </a:p>
          <a:p>
            <a:endParaRPr lang="zh-CN" altLang="zh-CN" sz="2000" dirty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3495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79D5D-D221-0819-059E-DE0BC93E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图表, 散点图&#10;&#10;描述已自动生成">
            <a:extLst>
              <a:ext uri="{FF2B5EF4-FFF2-40B4-BE49-F238E27FC236}">
                <a16:creationId xmlns:a16="http://schemas.microsoft.com/office/drawing/2014/main" id="{90056B36-4E5F-A44B-F9E9-57717EBC9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03" y="0"/>
            <a:ext cx="4496548" cy="3497315"/>
          </a:xfr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67A1883A-C914-7676-F4D7-2A70FEB78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50" y="0"/>
            <a:ext cx="4910049" cy="3770586"/>
          </a:xfrm>
          <a:prstGeom prst="rect">
            <a:avLst/>
          </a:prstGeom>
        </p:spPr>
      </p:pic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9697F360-69C5-24FB-18A1-0E3226E72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65" y="3285823"/>
            <a:ext cx="4573172" cy="3572177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035DA3D9-9EE6-B14F-AE71-72B1E420B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43" y="3497315"/>
            <a:ext cx="4217273" cy="32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1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 descr="图表, 直方图&#10;&#10;描述已自动生成">
            <a:extLst>
              <a:ext uri="{FF2B5EF4-FFF2-40B4-BE49-F238E27FC236}">
                <a16:creationId xmlns:a16="http://schemas.microsoft.com/office/drawing/2014/main" id="{4D903793-00F9-3C83-EF46-0C6BE7D6A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3442428"/>
            <a:ext cx="4439478" cy="3415571"/>
          </a:xfrm>
          <a:prstGeom prst="rect">
            <a:avLst/>
          </a:prstGeom>
        </p:spPr>
      </p:pic>
      <p:pic>
        <p:nvPicPr>
          <p:cNvPr id="13" name="图片 12" descr="图表, 直方图&#10;&#10;描述已自动生成">
            <a:extLst>
              <a:ext uri="{FF2B5EF4-FFF2-40B4-BE49-F238E27FC236}">
                <a16:creationId xmlns:a16="http://schemas.microsoft.com/office/drawing/2014/main" id="{D4A1DA1E-5592-A300-C4B3-AD152D2BD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621" y="0"/>
            <a:ext cx="4220045" cy="3240000"/>
          </a:xfrm>
          <a:prstGeom prst="rect">
            <a:avLst/>
          </a:prstGeom>
        </p:spPr>
      </p:pic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F983DDA0-2B74-413D-1463-AC8744693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7" y="3270157"/>
            <a:ext cx="5009597" cy="3587842"/>
          </a:xfrm>
          <a:prstGeom prst="rect">
            <a:avLst/>
          </a:prstGeom>
        </p:spPr>
      </p:pic>
      <p:pic>
        <p:nvPicPr>
          <p:cNvPr id="15" name="图片 14" descr="图表, 条形图&#10;&#10;描述已自动生成">
            <a:extLst>
              <a:ext uri="{FF2B5EF4-FFF2-40B4-BE49-F238E27FC236}">
                <a16:creationId xmlns:a16="http://schemas.microsoft.com/office/drawing/2014/main" id="{D773A7B4-5EDA-782F-91A2-2D1798D0F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23" y="35903"/>
            <a:ext cx="5009598" cy="309621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B9B75B9-41F1-6587-7D9D-92C0033A0580}"/>
              </a:ext>
            </a:extLst>
          </p:cNvPr>
          <p:cNvSpPr txBox="1"/>
          <p:nvPr/>
        </p:nvSpPr>
        <p:spPr>
          <a:xfrm>
            <a:off x="309358" y="2946991"/>
            <a:ext cx="187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With </a:t>
            </a:r>
          </a:p>
          <a:p>
            <a:r>
              <a:rPr kumimoji="1" lang="en-US" altLang="zh-CN" dirty="0"/>
              <a:t>OM = 1.4 * OC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1E3B2-DDCF-97B5-BFA5-D3E8528F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图表, 直方图&#10;&#10;描述已自动生成">
            <a:extLst>
              <a:ext uri="{FF2B5EF4-FFF2-40B4-BE49-F238E27FC236}">
                <a16:creationId xmlns:a16="http://schemas.microsoft.com/office/drawing/2014/main" id="{FB39C646-4862-6C42-0DA7-DC6FC97BF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42" y="3267364"/>
            <a:ext cx="4789330" cy="3589944"/>
          </a:xfrm>
        </p:spPr>
      </p:pic>
      <p:pic>
        <p:nvPicPr>
          <p:cNvPr id="7" name="图片 6" descr="图表, 直方图&#10;&#10;描述已自动生成">
            <a:extLst>
              <a:ext uri="{FF2B5EF4-FFF2-40B4-BE49-F238E27FC236}">
                <a16:creationId xmlns:a16="http://schemas.microsoft.com/office/drawing/2014/main" id="{3DDE54CF-BFD6-A2BE-19E6-8244F7638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96" y="-283845"/>
            <a:ext cx="5055704" cy="3757385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86302B7E-37EB-AB44-92B1-60E1DD5E5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40" y="1"/>
            <a:ext cx="5206734" cy="3268056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DFE4F9-14E3-E843-1506-058502466903}"/>
              </a:ext>
            </a:extLst>
          </p:cNvPr>
          <p:cNvGrpSpPr/>
          <p:nvPr/>
        </p:nvGrpSpPr>
        <p:grpSpPr>
          <a:xfrm>
            <a:off x="7234829" y="3210696"/>
            <a:ext cx="4858638" cy="3646612"/>
            <a:chOff x="7338457" y="3292342"/>
            <a:chExt cx="4858638" cy="3646612"/>
          </a:xfrm>
        </p:grpSpPr>
        <p:pic>
          <p:nvPicPr>
            <p:cNvPr id="11" name="图片 10" descr="图表, 条形图&#10;&#10;描述已自动生成">
              <a:extLst>
                <a:ext uri="{FF2B5EF4-FFF2-40B4-BE49-F238E27FC236}">
                  <a16:creationId xmlns:a16="http://schemas.microsoft.com/office/drawing/2014/main" id="{3BE6CEEC-89A3-F002-F25E-ED1056FD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5700" y="6342606"/>
              <a:ext cx="4671395" cy="596348"/>
            </a:xfrm>
            <a:prstGeom prst="rect">
              <a:avLst/>
            </a:prstGeom>
          </p:spPr>
        </p:pic>
        <p:pic>
          <p:nvPicPr>
            <p:cNvPr id="13" name="图片 12" descr="手机屏幕截图&#10;&#10;中度可信度描述已自动生成">
              <a:extLst>
                <a:ext uri="{FF2B5EF4-FFF2-40B4-BE49-F238E27FC236}">
                  <a16:creationId xmlns:a16="http://schemas.microsoft.com/office/drawing/2014/main" id="{6B4A0F07-A3C4-F960-2E5E-504A29E78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457" y="3292342"/>
              <a:ext cx="4789330" cy="334843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169E56C-8C00-5DF8-3698-9517BAEFAE3E}"/>
                  </a:ext>
                </a:extLst>
              </p:cNvPr>
              <p:cNvSpPr txBox="1"/>
              <p:nvPr/>
            </p:nvSpPr>
            <p:spPr>
              <a:xfrm>
                <a:off x="0" y="3163235"/>
                <a:ext cx="259083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−[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𝑠𝑝𝑒𝑐𝑖𝑒𝑠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] 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𝑃𝑀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2.5]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169E56C-8C00-5DF8-3698-9517BAEFA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63235"/>
                <a:ext cx="2590837" cy="587918"/>
              </a:xfrm>
              <a:prstGeom prst="rect">
                <a:avLst/>
              </a:prstGeom>
              <a:blipFill>
                <a:blip r:embed="rId8"/>
                <a:stretch>
                  <a:fillRect t="-6383" r="-2927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A66BC746-6533-D9F2-B66D-68C5CB8D8406}"/>
              </a:ext>
            </a:extLst>
          </p:cNvPr>
          <p:cNvSpPr txBox="1"/>
          <p:nvPr/>
        </p:nvSpPr>
        <p:spPr>
          <a:xfrm>
            <a:off x="243068" y="4109013"/>
            <a:ext cx="2284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ranges from -10% to 25%</a:t>
            </a:r>
          </a:p>
          <a:p>
            <a:r>
              <a:rPr kumimoji="1" lang="en-US" altLang="zh-CN" dirty="0"/>
              <a:t>highest difference for NS station (50% difference)</a:t>
            </a:r>
          </a:p>
          <a:p>
            <a:r>
              <a:rPr kumimoji="1" lang="en-US" altLang="zh-CN" dirty="0"/>
              <a:t>2015May</a:t>
            </a:r>
          </a:p>
          <a:p>
            <a:r>
              <a:rPr kumimoji="1" lang="en-US" altLang="zh-CN" dirty="0"/>
              <a:t>General difference within 10%</a:t>
            </a:r>
            <a:endParaRPr kumimoji="1" lang="zh-CN" altLang="en-US" dirty="0"/>
          </a:p>
        </p:txBody>
      </p:sp>
      <p:sp>
        <p:nvSpPr>
          <p:cNvPr id="17" name="上下箭头 16">
            <a:extLst>
              <a:ext uri="{FF2B5EF4-FFF2-40B4-BE49-F238E27FC236}">
                <a16:creationId xmlns:a16="http://schemas.microsoft.com/office/drawing/2014/main" id="{BDA94A94-2153-A2EA-DD1B-80B5918CBA05}"/>
              </a:ext>
            </a:extLst>
          </p:cNvPr>
          <p:cNvSpPr/>
          <p:nvPr/>
        </p:nvSpPr>
        <p:spPr>
          <a:xfrm>
            <a:off x="6000750" y="1594848"/>
            <a:ext cx="190499" cy="56768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400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00669" y="0"/>
            <a:ext cx="4673599" cy="36309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36114" y="0"/>
            <a:ext cx="4455886" cy="3602983"/>
          </a:xfrm>
          <a:prstGeom prst="rect">
            <a:avLst/>
          </a:prstGeom>
        </p:spPr>
      </p:pic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FF01F3B1-A53F-BD78-96CC-88C6F07B3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3333347"/>
            <a:ext cx="4673599" cy="3651045"/>
          </a:xfrm>
          <a:prstGeom prst="rect">
            <a:avLst/>
          </a:prstGeom>
        </p:spPr>
      </p:pic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DB69A93D-1A55-B3E1-F170-9744273AB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69" y="3051405"/>
            <a:ext cx="5160264" cy="39007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7A39B-FF8A-3CFE-DAEF-3BB131B4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图表, 折线图&#10;&#10;描述已自动生成">
            <a:extLst>
              <a:ext uri="{FF2B5EF4-FFF2-40B4-BE49-F238E27FC236}">
                <a16:creationId xmlns:a16="http://schemas.microsoft.com/office/drawing/2014/main" id="{F6BB98F4-A56E-D8AD-DD7A-51F7E02DD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0"/>
            <a:ext cx="4599068" cy="3706615"/>
          </a:xfr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FB8D687D-09F4-7882-F593-0BAA43192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830" y="-101436"/>
            <a:ext cx="4814170" cy="3875814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671A059F-6E48-603F-1D50-B4936C8DB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32" y="3429000"/>
            <a:ext cx="4411746" cy="3382130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7D1D1D6F-6539-87D8-5B19-573890E2B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50" y="3343584"/>
            <a:ext cx="4453450" cy="33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9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6905" y="466725"/>
            <a:ext cx="1880870" cy="1325880"/>
          </a:xfrm>
        </p:spPr>
        <p:txBody>
          <a:bodyPr>
            <a:normAutofit/>
          </a:bodyPr>
          <a:lstStyle/>
          <a:p>
            <a:r>
              <a:rPr lang="en-US" altLang="zh-CN" dirty="0"/>
              <a:t>2017-0101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5241925" y="3234055"/>
            <a:ext cx="6582410" cy="664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83159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6413-A84F-9343-B3DB-57C0553C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6A43D-842E-E147-CEA5-F08958484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358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96907-5543-8946-4F10-D4C9B319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E4EF50-CAB8-E2F3-99F5-205BABB21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40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6B27E-866A-7C31-AF65-78412E68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23985F31-4442-1684-33D5-179BB5AFD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76" y="579425"/>
            <a:ext cx="6083300" cy="1117600"/>
          </a:xfrm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C8E3CE4B-78B6-F45D-8CAE-889B8AA8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364132"/>
            <a:ext cx="7035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72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1C53E-475F-6B66-4065-A5F69AF9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图表, 折线图, 直方图&#10;&#10;描述已自动生成">
            <a:extLst>
              <a:ext uri="{FF2B5EF4-FFF2-40B4-BE49-F238E27FC236}">
                <a16:creationId xmlns:a16="http://schemas.microsoft.com/office/drawing/2014/main" id="{E1E9FEED-3FA9-7076-A088-A09C781D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043747"/>
            <a:ext cx="5383481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D2C784-B6D5-ADB6-96DD-229C2CBBCD15}"/>
              </a:ext>
            </a:extLst>
          </p:cNvPr>
          <p:cNvSpPr txBox="1"/>
          <p:nvPr/>
        </p:nvSpPr>
        <p:spPr>
          <a:xfrm>
            <a:off x="1073426" y="2385391"/>
            <a:ext cx="3034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R-squared too low (0.1)</a:t>
            </a:r>
          </a:p>
          <a:p>
            <a:r>
              <a:rPr kumimoji="1" lang="en-US" altLang="zh-CN" dirty="0"/>
              <a:t>Maybe do seasonal changes only?</a:t>
            </a:r>
          </a:p>
          <a:p>
            <a:r>
              <a:rPr kumimoji="1" lang="en-US" altLang="zh-CN" dirty="0"/>
              <a:t>(</a:t>
            </a:r>
            <a:r>
              <a:rPr kumimoji="1" lang="en-US" altLang="zh-CN" dirty="0" err="1"/>
              <a:t>eg.</a:t>
            </a:r>
            <a:r>
              <a:rPr kumimoji="1" lang="en-US" altLang="zh-CN" dirty="0"/>
              <a:t> Winter only or summer only)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230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F8D1F-CBC5-3742-E7B4-B1B52384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MEE&amp;Prof.YU</a:t>
            </a:r>
            <a:endParaRPr kumimoji="1" lang="zh-CN" altLang="en-US" dirty="0"/>
          </a:p>
        </p:txBody>
      </p:sp>
      <p:pic>
        <p:nvPicPr>
          <p:cNvPr id="5" name="内容占位符 4" descr="图表, 散点图&#10;&#10;描述已自动生成">
            <a:extLst>
              <a:ext uri="{FF2B5EF4-FFF2-40B4-BE49-F238E27FC236}">
                <a16:creationId xmlns:a16="http://schemas.microsoft.com/office/drawing/2014/main" id="{56FC6DD3-F46B-CF6E-E9FA-2EC3FC38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3" y="236099"/>
            <a:ext cx="3515743" cy="2695817"/>
          </a:xfr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756B990B-EACA-1285-27BB-8E3A14586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00" y="3401278"/>
            <a:ext cx="4534453" cy="3456722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AB3DA5EF-601F-C5FD-26D0-D17BC5320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81" y="-51319"/>
            <a:ext cx="3922833" cy="29657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4FA70D-654D-CDCA-631E-12E6D2E4B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853" y="3697253"/>
            <a:ext cx="5324147" cy="29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58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D7233-DCD6-627A-3B4A-705CE075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3103D8A0-998A-297D-C8AB-7AC915FCC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953544"/>
            <a:ext cx="8534400" cy="2095500"/>
          </a:xfrm>
        </p:spPr>
      </p:pic>
    </p:spTree>
    <p:extLst>
      <p:ext uri="{BB962C8B-B14F-4D97-AF65-F5344CB8AC3E}">
        <p14:creationId xmlns:p14="http://schemas.microsoft.com/office/powerpoint/2010/main" val="368351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9350" y="662305"/>
            <a:ext cx="1429385" cy="1325880"/>
          </a:xfrm>
        </p:spPr>
        <p:txBody>
          <a:bodyPr>
            <a:normAutofit/>
          </a:bodyPr>
          <a:lstStyle/>
          <a:p>
            <a:r>
              <a:rPr lang="en-US" altLang="zh-CN" dirty="0"/>
              <a:t>20170701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635"/>
            <a:ext cx="8218805" cy="6857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 rot="16200000">
            <a:off x="5241925" y="3234055"/>
            <a:ext cx="6582410" cy="6648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466" y="1272209"/>
            <a:ext cx="11228394" cy="53273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0530" y="1300480"/>
            <a:ext cx="988441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2B95B-2FAA-DAAF-837B-7C7CAA72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 descr="地图&#10;&#10;中度可信度描述已自动生成">
            <a:extLst>
              <a:ext uri="{FF2B5EF4-FFF2-40B4-BE49-F238E27FC236}">
                <a16:creationId xmlns:a16="http://schemas.microsoft.com/office/drawing/2014/main" id="{7405FB16-A355-D7DF-BD41-994A7B270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38" y="1732044"/>
            <a:ext cx="5403309" cy="4351338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0325B7-22B7-E229-2CCF-3797D7FD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697" y="2349305"/>
            <a:ext cx="3975425" cy="38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9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986645" cy="2267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2267585"/>
            <a:ext cx="9986645" cy="2350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5342890"/>
            <a:ext cx="5800725" cy="704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213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133600"/>
            <a:ext cx="12192000" cy="2167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301490"/>
            <a:ext cx="12192000" cy="2136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019300" y="1108075"/>
            <a:ext cx="8858250" cy="4762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</TotalTime>
  <Words>126</Words>
  <Application>Microsoft Macintosh PowerPoint</Application>
  <PresentationFormat>宽屏</PresentationFormat>
  <Paragraphs>44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宋体</vt:lpstr>
      <vt:lpstr>Arial</vt:lpstr>
      <vt:lpstr>Calibri</vt:lpstr>
      <vt:lpstr>Cambria Math</vt:lpstr>
      <vt:lpstr>WPS</vt:lpstr>
      <vt:lpstr>PowerPoint 演示文稿</vt:lpstr>
      <vt:lpstr>2017-0101</vt:lpstr>
      <vt:lpstr>PowerPoint 演示文稿</vt:lpstr>
      <vt:lpstr>20170701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MEE&amp;Prof.YU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DUAN, Hanrui</cp:lastModifiedBy>
  <cp:revision>26</cp:revision>
  <dcterms:created xsi:type="dcterms:W3CDTF">2024-12-03T07:39:28Z</dcterms:created>
  <dcterms:modified xsi:type="dcterms:W3CDTF">2024-12-05T06:28:58Z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B999ACEA03D07028053B2B67E74F4EE8_41</vt:lpwstr>
  </property>
</Properties>
</file>